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19" r:id="rId2"/>
    <p:sldId id="365" r:id="rId3"/>
    <p:sldId id="367" r:id="rId4"/>
    <p:sldId id="336" r:id="rId5"/>
    <p:sldId id="331" r:id="rId6"/>
    <p:sldId id="342" r:id="rId7"/>
    <p:sldId id="344" r:id="rId8"/>
    <p:sldId id="345" r:id="rId9"/>
    <p:sldId id="346" r:id="rId10"/>
    <p:sldId id="347" r:id="rId11"/>
    <p:sldId id="348" r:id="rId12"/>
    <p:sldId id="359" r:id="rId13"/>
    <p:sldId id="360" r:id="rId14"/>
    <p:sldId id="371" r:id="rId15"/>
    <p:sldId id="370" r:id="rId16"/>
    <p:sldId id="362" r:id="rId17"/>
    <p:sldId id="361" r:id="rId18"/>
    <p:sldId id="373" r:id="rId19"/>
    <p:sldId id="372" r:id="rId20"/>
    <p:sldId id="364" r:id="rId21"/>
    <p:sldId id="363" r:id="rId22"/>
    <p:sldId id="349" r:id="rId23"/>
    <p:sldId id="350" r:id="rId24"/>
    <p:sldId id="351" r:id="rId25"/>
    <p:sldId id="366" r:id="rId26"/>
    <p:sldId id="354" r:id="rId27"/>
    <p:sldId id="355" r:id="rId28"/>
    <p:sldId id="358" r:id="rId29"/>
    <p:sldId id="352" r:id="rId30"/>
    <p:sldId id="368" r:id="rId31"/>
    <p:sldId id="356" r:id="rId32"/>
    <p:sldId id="357" r:id="rId33"/>
    <p:sldId id="369" r:id="rId34"/>
    <p:sldId id="353" r:id="rId35"/>
  </p:sldIdLst>
  <p:sldSz cx="9144000" cy="6858000" type="screen4x3"/>
  <p:notesSz cx="6858000" cy="9144000"/>
  <p:defaultTextStyle>
    <a:lvl1pPr marL="0" algn="l" rtl="0" latinLnBrk="0">
      <a:defRPr lang="sv-SE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sv-SE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sv-SE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sv-SE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sv-SE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sv-SE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sv-SE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sv-SE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sv-SE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CC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024" autoAdjust="0"/>
  </p:normalViewPr>
  <p:slideViewPr>
    <p:cSldViewPr>
      <p:cViewPr varScale="1">
        <p:scale>
          <a:sx n="91" d="100"/>
          <a:sy n="91" d="100"/>
        </p:scale>
        <p:origin x="-9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sv-SE" sz="1200"/>
            </a:lvl1pPr>
            <a:extLst/>
          </a:lstStyle>
          <a:p>
            <a:endParaRPr lang="sv-SE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sv-SE" sz="1200"/>
            </a:lvl1pPr>
            <a:extLst/>
          </a:lstStyle>
          <a:p>
            <a:fld id="{68F88C59-319B-4332-9A1D-2A62CFCB00D8}" type="datetimeFigureOut">
              <a:rPr lang="sv-SE" smtClean="0"/>
              <a:pPr/>
              <a:t>2011-03-12</a:t>
            </a:fld>
            <a:endParaRPr lang="sv-SE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sv-SE" sz="1200"/>
            </a:lvl1pPr>
            <a:extLst/>
          </a:lstStyle>
          <a:p>
            <a:endParaRPr lang="sv-SE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sv-SE" sz="1200"/>
            </a:lvl1pPr>
            <a:extLst/>
          </a:lstStyle>
          <a:p>
            <a:fld id="{B16A41B8-7DC3-4DB6-84E4-E105629EAA36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sv-SE" sz="1200"/>
            </a:lvl1pPr>
            <a:extLst/>
          </a:lstStyle>
          <a:p>
            <a:endParaRPr lang="sv-SE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sv-SE" sz="1200"/>
            </a:lvl1pPr>
            <a:extLst/>
          </a:lstStyle>
          <a:p>
            <a:fld id="{968B300D-05F0-4B43-940D-46DED5A791AD}" type="datetimeFigureOut">
              <a:rPr/>
              <a:pPr/>
              <a:t>2006-06-30</a:t>
            </a:fld>
            <a:endParaRPr lang="sv-SE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sv-SE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sv-SE"/>
              <a:t>Klicka för att ändra formatet för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sv-SE" sz="1200"/>
            </a:lvl1pPr>
            <a:extLst/>
          </a:lstStyle>
          <a:p>
            <a:endParaRPr lang="sv-SE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sv-SE" sz="1200"/>
            </a:lvl1pPr>
            <a:extLst/>
          </a:lstStyle>
          <a:p>
            <a:fld id="{9B26CD33-4337-4529-948A-94F6960B2374}" type="slidenum">
              <a:rPr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sv-SE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sv-SE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sv-SE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sv-SE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sv-SE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sv-SE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sv-SE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sv-SE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sv-SE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sv-SE" smtClean="0"/>
              <a:pPr/>
              <a:t>1</a:t>
            </a:fld>
            <a:endParaRPr lang="sv-S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sv-SE" smtClean="0"/>
              <a:pPr/>
              <a:t>4</a:t>
            </a:fld>
            <a:endParaRPr lang="sv-S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sv-SE" smtClean="0"/>
              <a:pPr/>
              <a:t>5</a:t>
            </a:fld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om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sv-SE"/>
            </a:lvl1pPr>
            <a:extLst/>
          </a:lstStyle>
          <a:p>
            <a:r>
              <a:rPr kumimoji="0" lang="sv-SE"/>
              <a:t>Klicka för att lägga till en rubrik till fotoalbumet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sv-SE"/>
            </a:pPr>
            <a:endParaRPr kumimoji="0" lang="sv-SE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sv-SE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v-SE"/>
              <a:t>Klicka för att lägga till datum eller detaljer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sv-SE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sv-SE" sz="1200">
                <a:solidFill>
                  <a:schemeClr val="tx2"/>
                </a:solidFill>
              </a:rPr>
              <a:pPr/>
              <a:t>2011-03-12</a:t>
            </a:fld>
            <a:endParaRPr kumimoji="0" lang="sv-SE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v-SE" sz="1200">
                <a:solidFill>
                  <a:schemeClr val="tx2"/>
                </a:solidFill>
              </a:rPr>
              <a:pPr algn="r"/>
              <a:t>‹#›</a:t>
            </a:fld>
            <a:endParaRPr kumimoji="0" lang="sv-SE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sv-SE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- liggande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v-SE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sv-SE" sz="1200">
                <a:solidFill>
                  <a:schemeClr val="tx2"/>
                </a:solidFill>
              </a:rPr>
              <a:pPr/>
              <a:t>2011-03-12</a:t>
            </a:fld>
            <a:endParaRPr kumimoji="0" lang="sv-S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v-SE" sz="1200">
                <a:solidFill>
                  <a:schemeClr val="tx2"/>
                </a:solidFill>
              </a:rPr>
              <a:pPr algn="r"/>
              <a:t>‹#›</a:t>
            </a:fld>
            <a:endParaRPr kumimoji="0" lang="sv-SE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sv-SE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- bland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sv-SE" sz="1200">
                <a:solidFill>
                  <a:schemeClr val="tx2"/>
                </a:solidFill>
              </a:rPr>
              <a:pPr/>
              <a:t>2011-03-12</a:t>
            </a:fld>
            <a:endParaRPr kumimoji="0" lang="sv-SE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v-SE" sz="1200">
                <a:solidFill>
                  <a:schemeClr val="tx2"/>
                </a:solidFill>
              </a:rPr>
              <a:pPr algn="r"/>
              <a:t>‹#›</a:t>
            </a:fld>
            <a:endParaRPr kumimoji="0" lang="sv-SE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sv-SE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- stående med bildt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sv-SE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sv-SE" sz="1600" baseline="0"/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sv-SE" sz="1600" baseline="0"/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sv-SE" sz="1600" baseline="0"/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sv-SE" sz="1200">
                <a:solidFill>
                  <a:schemeClr val="tx2"/>
                </a:solidFill>
              </a:rPr>
              <a:pPr/>
              <a:t>2011-03-12</a:t>
            </a:fld>
            <a:endParaRPr kumimoji="0" lang="sv-SE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v-SE" sz="1200">
                <a:solidFill>
                  <a:schemeClr val="tx2"/>
                </a:solidFill>
              </a:rPr>
              <a:pPr algn="r"/>
              <a:t>‹#›</a:t>
            </a:fld>
            <a:endParaRPr kumimoji="0" lang="sv-SE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sv-SE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- liggande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sv-SE" sz="1600" baseline="0"/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sv-SE" sz="1600" baseline="0"/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sv-SE" sz="1600" baseline="0"/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sv-SE" sz="1600" baseline="0"/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sv-SE" sz="1200">
                <a:solidFill>
                  <a:schemeClr val="tx2"/>
                </a:solidFill>
              </a:rPr>
              <a:pPr/>
              <a:t>2011-03-12</a:t>
            </a:fld>
            <a:endParaRPr kumimoji="0" lang="sv-SE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v-SE" sz="1200">
                <a:solidFill>
                  <a:schemeClr val="tx2"/>
                </a:solidFill>
              </a:rPr>
              <a:pPr algn="r"/>
              <a:t>‹#›</a:t>
            </a:fld>
            <a:endParaRPr kumimoji="0" lang="sv-SE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sv-SE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- stående med stor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sv-SE" sz="2400" baseline="0"/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sv-SE" sz="1200">
                <a:solidFill>
                  <a:schemeClr val="tx2"/>
                </a:solidFill>
              </a:rPr>
              <a:pPr/>
              <a:t>2011-03-12</a:t>
            </a:fld>
            <a:endParaRPr kumimoji="0" lang="sv-SE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v-SE" sz="1200">
                <a:solidFill>
                  <a:schemeClr val="tx2"/>
                </a:solidFill>
              </a:rPr>
              <a:pPr algn="r"/>
              <a:t>‹#›</a:t>
            </a:fld>
            <a:endParaRPr kumimoji="0" lang="sv-SE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sv-SE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- 1 stående och 3 ligg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sv-SE" sz="1200">
                <a:solidFill>
                  <a:schemeClr val="tx2"/>
                </a:solidFill>
              </a:rPr>
              <a:pPr/>
              <a:t>2011-03-12</a:t>
            </a:fld>
            <a:endParaRPr kumimoji="0" lang="sv-S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v-SE" sz="1200">
                <a:solidFill>
                  <a:schemeClr val="tx2"/>
                </a:solidFill>
              </a:rPr>
              <a:pPr algn="r"/>
              <a:t>‹#›</a:t>
            </a:fld>
            <a:endParaRPr kumimoji="0" lang="sv-SE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sv-SE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- 3 liggande och 2 stå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sv-SE" sz="1200">
                <a:solidFill>
                  <a:schemeClr val="tx2"/>
                </a:solidFill>
              </a:rPr>
              <a:pPr/>
              <a:t>2011-03-12</a:t>
            </a:fld>
            <a:endParaRPr kumimoji="0" lang="sv-S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v-SE" sz="1200">
                <a:solidFill>
                  <a:schemeClr val="tx2"/>
                </a:solidFill>
              </a:rPr>
              <a:pPr algn="r"/>
              <a:t>‹#›</a:t>
            </a:fld>
            <a:endParaRPr kumimoji="0" lang="sv-SE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sv-SE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- 3 stående och 2 ligg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sv-SE" sz="1200">
                <a:solidFill>
                  <a:schemeClr val="tx2"/>
                </a:solidFill>
              </a:rPr>
              <a:pPr/>
              <a:t>2011-03-12</a:t>
            </a:fld>
            <a:endParaRPr kumimoji="0" lang="sv-S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v-SE" sz="1200">
                <a:solidFill>
                  <a:schemeClr val="tx2"/>
                </a:solidFill>
              </a:rPr>
              <a:pPr algn="r"/>
              <a:t>‹#›</a:t>
            </a:fld>
            <a:endParaRPr kumimoji="0" lang="sv-SE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sv-SE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vadra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sv-SE" sz="1800" i="0"/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sv-SE" sz="1200">
                <a:solidFill>
                  <a:schemeClr val="tx2"/>
                </a:solidFill>
              </a:rPr>
              <a:pPr/>
              <a:t>2011-03-12</a:t>
            </a:fld>
            <a:endParaRPr kumimoji="0" lang="sv-SE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v-SE" sz="1200">
                <a:solidFill>
                  <a:schemeClr val="tx2"/>
                </a:solidFill>
              </a:rPr>
              <a:pPr algn="r"/>
              <a:t>‹#›</a:t>
            </a:fld>
            <a:endParaRPr kumimoji="0" lang="sv-SE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sv-SE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- kvadra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sv-SE" sz="1800" i="0"/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sv-SE" sz="1800" i="0"/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sv-SE" sz="1200">
                <a:solidFill>
                  <a:schemeClr val="tx2"/>
                </a:solidFill>
              </a:rPr>
              <a:pPr/>
              <a:t>2011-03-12</a:t>
            </a:fld>
            <a:endParaRPr kumimoji="0" lang="sv-SE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v-SE" sz="1200">
                <a:solidFill>
                  <a:schemeClr val="tx2"/>
                </a:solidFill>
              </a:rPr>
              <a:pPr algn="r"/>
              <a:t>‹#›</a:t>
            </a:fld>
            <a:endParaRPr kumimoji="0" lang="sv-SE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sv-SE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iggande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v-SE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sv-SE" sz="1200">
                <a:solidFill>
                  <a:schemeClr val="tx2"/>
                </a:solidFill>
              </a:rPr>
              <a:pPr/>
              <a:t>2011-03-12</a:t>
            </a:fld>
            <a:endParaRPr kumimoji="0" lang="sv-SE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v-SE" sz="1200">
                <a:solidFill>
                  <a:schemeClr val="tx2"/>
                </a:solidFill>
              </a:rPr>
              <a:pPr algn="r"/>
              <a:t>‹#›</a:t>
            </a:fld>
            <a:endParaRPr kumimoji="0" lang="sv-SE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sv-SE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sv-SE" sz="1800" i="0"/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sv-SE" sz="1200">
                <a:solidFill>
                  <a:schemeClr val="tx2"/>
                </a:solidFill>
              </a:rPr>
              <a:pPr/>
              <a:t>2011-03-12</a:t>
            </a:fld>
            <a:endParaRPr kumimoji="0" lang="sv-SE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v-SE" sz="1200">
                <a:solidFill>
                  <a:schemeClr val="tx2"/>
                </a:solidFill>
              </a:rPr>
              <a:pPr algn="r"/>
              <a:t>‹#›</a:t>
            </a:fld>
            <a:endParaRPr kumimoji="0" lang="sv-SE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sv-SE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pPr eaLnBrk="1" latinLnBrk="0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/>
              <a:pPr/>
              <a:t>2006-06-30</a:t>
            </a:fld>
            <a:endParaRPr kumimoji="0" lang="sv-SE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sv-SE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/>
              <a:pPr/>
              <a:t>‹#›</a:t>
            </a:fld>
            <a:endParaRPr kumimoji="0" lang="sv-S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Stående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v-SE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sv-SE" sz="1200">
                <a:solidFill>
                  <a:schemeClr val="tx2"/>
                </a:solidFill>
              </a:rPr>
              <a:pPr/>
              <a:t>2011-03-12</a:t>
            </a:fld>
            <a:endParaRPr kumimoji="0" lang="sv-SE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v-SE" sz="1200">
                <a:solidFill>
                  <a:schemeClr val="tx2"/>
                </a:solidFill>
              </a:rPr>
              <a:pPr algn="r"/>
              <a:t>‹#›</a:t>
            </a:fld>
            <a:endParaRPr kumimoji="0" lang="sv-SE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sv-SE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iggande (helskär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sv-SE" i="0"/>
              <a:t>Klicka på ikonen</a:t>
            </a:r>
            <a:r>
              <a:rPr kumimoji="0" lang="sv-SE" i="0" baseline="0"/>
              <a:t> för att lägga till en </a:t>
            </a:r>
            <a:r>
              <a:rPr kumimoji="0" lang="sv-SE" i="0"/>
              <a:t>helsidesbild</a:t>
            </a:r>
            <a:endParaRPr kumimoji="0" lang="sv-SE" i="0" baseline="0"/>
          </a:p>
          <a:p>
            <a:pPr marL="0" marR="0" indent="0" algn="ctr">
              <a:buFontTx/>
              <a:buNone/>
            </a:pPr>
            <a:endParaRPr kumimoji="0" lang="sv-SE" i="0"/>
          </a:p>
          <a:p>
            <a:pPr algn="ctr">
              <a:buFontTx/>
              <a:buNone/>
            </a:pPr>
            <a:endParaRPr kumimoji="0" lang="sv-SE" i="0"/>
          </a:p>
          <a:p>
            <a:pPr algn="ctr">
              <a:buFontTx/>
              <a:buNone/>
            </a:pPr>
            <a:endParaRPr kumimoji="0" lang="sv-SE" i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sv-SE" baseline="0"/>
            </a:lvl1pPr>
            <a:extLst/>
          </a:lstStyle>
          <a:p>
            <a:r>
              <a:rPr kumimoji="0" lang="sv-SE"/>
              <a:t>Klicka för att lägga till en avsnittsrubrik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sv-SE" sz="1800"/>
            </a:lvl1pPr>
            <a:extLst/>
          </a:lstStyle>
          <a:p>
            <a:pPr lvl="0"/>
            <a:r>
              <a:rPr kumimoji="0" lang="sv-SE"/>
              <a:t>Klicka för att lägga till underrubrik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sv-SE" sz="1200">
                <a:solidFill>
                  <a:schemeClr val="tx2"/>
                </a:solidFill>
              </a:rPr>
              <a:pPr/>
              <a:t>2011-03-12</a:t>
            </a:fld>
            <a:endParaRPr kumimoji="0" lang="sv-SE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v-SE" sz="1200">
                <a:solidFill>
                  <a:schemeClr val="tx2"/>
                </a:solidFill>
              </a:rPr>
              <a:pPr algn="r"/>
              <a:t>‹#›</a:t>
            </a:fld>
            <a:endParaRPr kumimoji="0" lang="sv-SE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sv-SE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 - stående med bildt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v-SE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v-SE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sv-SE" sz="1200">
                <a:solidFill>
                  <a:schemeClr val="tx2"/>
                </a:solidFill>
              </a:rPr>
              <a:pPr/>
              <a:t>2011-03-12</a:t>
            </a:fld>
            <a:endParaRPr kumimoji="0" lang="sv-S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v-SE" sz="1200">
                <a:solidFill>
                  <a:schemeClr val="tx2"/>
                </a:solidFill>
              </a:rPr>
              <a:pPr algn="r"/>
              <a:t>‹#›</a:t>
            </a:fld>
            <a:endParaRPr kumimoji="0" lang="sv-SE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sv-SE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- liggande med bildt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v-SE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v-SE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sv-SE" sz="1200">
                <a:solidFill>
                  <a:schemeClr val="tx2"/>
                </a:solidFill>
              </a:rPr>
              <a:pPr/>
              <a:t>2011-03-12</a:t>
            </a:fld>
            <a:endParaRPr kumimoji="0" lang="sv-S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v-SE" sz="1200">
                <a:solidFill>
                  <a:schemeClr val="tx2"/>
                </a:solidFill>
              </a:rPr>
              <a:pPr algn="r"/>
              <a:t>‹#›</a:t>
            </a:fld>
            <a:endParaRPr kumimoji="0" lang="sv-SE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sv-SE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- blanda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v-SE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sv-SE" sz="1200">
                <a:solidFill>
                  <a:schemeClr val="tx2"/>
                </a:solidFill>
              </a:rPr>
              <a:pPr/>
              <a:t>2011-03-12</a:t>
            </a:fld>
            <a:endParaRPr kumimoji="0" lang="sv-S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v-SE" sz="1200">
                <a:solidFill>
                  <a:schemeClr val="tx2"/>
                </a:solidFill>
              </a:rPr>
              <a:pPr algn="r"/>
              <a:t>‹#›</a:t>
            </a:fld>
            <a:endParaRPr kumimoji="0" lang="sv-SE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sv-SE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 stående med bildt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v-S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v-SE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v-SE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v-SE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v-SE"/>
              <a:t>Klicka för att lägga till en bildtext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sv-SE" sz="1200">
                <a:solidFill>
                  <a:schemeClr val="tx2"/>
                </a:solidFill>
              </a:rPr>
              <a:pPr/>
              <a:t>2011-03-12</a:t>
            </a:fld>
            <a:endParaRPr kumimoji="0" lang="sv-SE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v-SE" sz="1200">
                <a:solidFill>
                  <a:schemeClr val="tx2"/>
                </a:solidFill>
              </a:rPr>
              <a:pPr algn="r"/>
              <a:t>‹#›</a:t>
            </a:fld>
            <a:endParaRPr kumimoji="0" lang="sv-SE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sv-SE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eaLnBrk="1" latinLnBrk="0" hangingPunct="1"/>
            <a:r>
              <a:rPr kumimoji="0" lang="en-US" smtClean="0"/>
              <a:t>Click to edit Master title style</a:t>
            </a:r>
            <a:endParaRPr kumimoji="0" lang="en-US" smtClean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sv-SE"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kumimoji="0" lang="sv-SE" sz="1200">
                <a:solidFill>
                  <a:schemeClr val="tx2"/>
                </a:solidFill>
              </a:rPr>
              <a:pPr/>
              <a:t>2011-03-12</a:t>
            </a:fld>
            <a:endParaRPr kumimoji="0" lang="sv-SE" sz="120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sv-SE"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kumimoji="0" lang="sv-SE" sz="120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sv-SE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sv-SE" sz="1200">
                <a:solidFill>
                  <a:schemeClr val="tx2"/>
                </a:solidFill>
              </a:rPr>
              <a:pPr algn="r"/>
              <a:t>‹#›</a:t>
            </a:fld>
            <a:endParaRPr kumimoji="0" lang="sv-SE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sv-SE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sv-SE">
          <a:solidFill>
            <a:schemeClr val="tx2"/>
          </a:solidFill>
        </a:defRPr>
      </a:lvl2pPr>
      <a:lvl3pPr eaLnBrk="1" latinLnBrk="0" hangingPunct="1">
        <a:defRPr kumimoji="0" lang="sv-SE">
          <a:solidFill>
            <a:schemeClr val="tx2"/>
          </a:solidFill>
        </a:defRPr>
      </a:lvl3pPr>
      <a:lvl4pPr eaLnBrk="1" latinLnBrk="0" hangingPunct="1">
        <a:defRPr kumimoji="0" lang="sv-SE">
          <a:solidFill>
            <a:schemeClr val="tx2"/>
          </a:solidFill>
        </a:defRPr>
      </a:lvl4pPr>
      <a:lvl5pPr eaLnBrk="1" latinLnBrk="0" hangingPunct="1">
        <a:defRPr kumimoji="0" lang="sv-SE">
          <a:solidFill>
            <a:schemeClr val="tx2"/>
          </a:solidFill>
        </a:defRPr>
      </a:lvl5pPr>
      <a:lvl6pPr eaLnBrk="1" latinLnBrk="0" hangingPunct="1">
        <a:defRPr kumimoji="0" lang="sv-SE">
          <a:solidFill>
            <a:schemeClr val="tx2"/>
          </a:solidFill>
        </a:defRPr>
      </a:lvl6pPr>
      <a:lvl7pPr eaLnBrk="1" latinLnBrk="0" hangingPunct="1">
        <a:defRPr kumimoji="0" lang="sv-SE">
          <a:solidFill>
            <a:schemeClr val="tx2"/>
          </a:solidFill>
        </a:defRPr>
      </a:lvl7pPr>
      <a:lvl8pPr eaLnBrk="1" latinLnBrk="0" hangingPunct="1">
        <a:defRPr kumimoji="0" lang="sv-SE">
          <a:solidFill>
            <a:schemeClr val="tx2"/>
          </a:solidFill>
        </a:defRPr>
      </a:lvl8pPr>
      <a:lvl9pPr eaLnBrk="1" latinLnBrk="0" hangingPunct="1">
        <a:defRPr kumimoji="0" lang="sv-SE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sv-SE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sv-SE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sv-SE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sv-SE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sv-SE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sv-SE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sv-SE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sv-SE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sv-SE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sv-SE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sv-SE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sv-SE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sv-SE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sv-SE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sv-SE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sv-SE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sv-SE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sv-SE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23528" y="5157192"/>
            <a:ext cx="8136903" cy="1066800"/>
          </a:xfrm>
        </p:spPr>
        <p:txBody>
          <a:bodyPr/>
          <a:lstStyle>
            <a:extLst/>
          </a:lstStyle>
          <a:p>
            <a:r>
              <a:rPr lang="sv-SE" dirty="0" smtClean="0"/>
              <a:t>Vinnare 08-Open 2011</a:t>
            </a:r>
            <a:endParaRPr lang="sv-SE" dirty="0"/>
          </a:p>
        </p:txBody>
      </p:sp>
      <p:pic>
        <p:nvPicPr>
          <p:cNvPr id="8" name="Picture Placeholder 7" descr="Modellexpo_08.pn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rcRect t="13990" b="13990"/>
          <a:stretch>
            <a:fillRect/>
          </a:stretch>
        </p:blipFill>
        <p:spPr>
          <a:xfrm>
            <a:off x="3851920" y="508248"/>
            <a:ext cx="4530080" cy="453008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382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A3j, Jacob de </a:t>
            </a:r>
            <a:r>
              <a:rPr lang="sv-SE" dirty="0" err="1" smtClean="0"/>
              <a:t>Maré</a:t>
            </a:r>
            <a:endParaRPr lang="sv-S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383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A4, Pål Björkman</a:t>
            </a:r>
            <a:endParaRPr lang="sv-S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397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B1h, Håkan Mattisson </a:t>
            </a:r>
            <a:endParaRPr lang="sv-S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398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B1s, Håkan Mattisson </a:t>
            </a:r>
            <a:endParaRPr lang="sv-S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417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B2h, </a:t>
            </a:r>
            <a:r>
              <a:rPr lang="sv-SE" dirty="0" err="1" smtClean="0"/>
              <a:t>Nanond</a:t>
            </a:r>
            <a:r>
              <a:rPr lang="sv-SE" dirty="0" smtClean="0"/>
              <a:t> Nopparat</a:t>
            </a:r>
            <a:endParaRPr lang="sv-S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416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B2s, Mikael Kuokkanen</a:t>
            </a:r>
            <a:endParaRPr lang="sv-S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400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B3h4t, Andreas Ståhl </a:t>
            </a:r>
            <a:endParaRPr lang="sv-S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399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B3h4ö, Andreas Ståhl </a:t>
            </a:r>
            <a:endParaRPr lang="sv-S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418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B3h5, Jacob de </a:t>
            </a:r>
            <a:r>
              <a:rPr lang="sv-SE" dirty="0" err="1" smtClean="0"/>
              <a:t>Maré</a:t>
            </a:r>
            <a:endParaRPr lang="sv-S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419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B3s, Peter Johansson</a:t>
            </a:r>
            <a:endParaRPr lang="sv-SE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403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J, Daniel Mattisson </a:t>
            </a:r>
            <a:endParaRPr lang="sv-S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402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CB, Tor Henning </a:t>
            </a:r>
            <a:r>
              <a:rPr lang="sv-SE" dirty="0" err="1" smtClean="0"/>
              <a:t>Engen</a:t>
            </a:r>
            <a:r>
              <a:rPr lang="sv-SE" dirty="0" smtClean="0"/>
              <a:t> </a:t>
            </a:r>
            <a:endParaRPr lang="sv-SE" dirty="0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401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</a:t>
            </a:r>
            <a:r>
              <a:rPr lang="sv-SE" dirty="0" err="1" smtClean="0"/>
              <a:t>CMc</a:t>
            </a:r>
            <a:r>
              <a:rPr lang="sv-SE" dirty="0" smtClean="0"/>
              <a:t>, Lars Österlund </a:t>
            </a:r>
            <a:endParaRPr lang="sv-SE" dirty="0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384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D, Ulf Lundberg</a:t>
            </a:r>
            <a:endParaRPr lang="sv-SE" dirty="0"/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386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F, Atle Eriksen</a:t>
            </a:r>
            <a:endParaRPr lang="sv-SE" dirty="0"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387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H, Lars </a:t>
            </a:r>
            <a:r>
              <a:rPr lang="sv-SE" dirty="0" err="1" smtClean="0"/>
              <a:t>Sandau</a:t>
            </a:r>
            <a:endParaRPr lang="sv-SE" dirty="0"/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405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P, Joakim Hultman </a:t>
            </a:r>
            <a:endParaRPr lang="sv-SE" dirty="0"/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390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S1, Jan Forsgren</a:t>
            </a:r>
            <a:endParaRPr lang="sv-SE" dirty="0"/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391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S2, Jan-Olov Näsman</a:t>
            </a: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T, Neil Crawford </a:t>
            </a:r>
            <a:endParaRPr lang="sv-SE" dirty="0"/>
          </a:p>
        </p:txBody>
      </p:sp>
      <p:pic>
        <p:nvPicPr>
          <p:cNvPr id="6" name="Picture Placeholder 5" descr="IMG_2396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388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</a:t>
            </a:r>
            <a:r>
              <a:rPr lang="sv-SE" dirty="0" err="1" smtClean="0"/>
              <a:t>Ub</a:t>
            </a:r>
            <a:r>
              <a:rPr lang="sv-SE" dirty="0" smtClean="0"/>
              <a:t>, Ulf Lundberg</a:t>
            </a:r>
            <a:endParaRPr lang="sv-SE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406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U, Tim Jonsson </a:t>
            </a:r>
            <a:endParaRPr lang="sv-S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407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V, Markus Hedelin </a:t>
            </a:r>
            <a:endParaRPr lang="sv-SE" dirty="0"/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392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X1, </a:t>
            </a:r>
            <a:endParaRPr lang="sv-SE" dirty="0"/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393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25006" r="25006"/>
          <a:stretch>
            <a:fillRect/>
          </a:stretch>
        </p:blipFill>
        <p:spPr/>
      </p:pic>
      <p:pic>
        <p:nvPicPr>
          <p:cNvPr id="7" name="Picture Placeholder 6" descr="IMG_2394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rcRect l="25000" r="2500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smtClean="0"/>
              <a:t>Klass X2, Jonas Dahlberg</a:t>
            </a:r>
            <a:endParaRPr lang="sv-S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sv-SE" dirty="0" smtClean="0"/>
          </a:p>
          <a:p>
            <a:endParaRPr lang="sv-SE" dirty="0"/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408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25006" r="25006"/>
          <a:stretch>
            <a:fillRect/>
          </a:stretch>
        </p:blipFill>
        <p:spPr/>
      </p:pic>
      <p:pic>
        <p:nvPicPr>
          <p:cNvPr id="8" name="Picture Placeholder 7" descr="IMG_2409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rcRect l="25000" r="2500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smtClean="0"/>
              <a:t>Klass Y, Frank </a:t>
            </a:r>
            <a:r>
              <a:rPr lang="sv-SE" dirty="0" err="1" smtClean="0"/>
              <a:t>Glackin</a:t>
            </a: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smtClean="0"/>
              <a:t> </a:t>
            </a:r>
            <a:endParaRPr lang="sv-SE" dirty="0"/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389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Ö, Håkan Mattisson</a:t>
            </a:r>
            <a:endParaRPr lang="sv-SE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>
            <a:extLst/>
          </a:lstStyle>
          <a:p>
            <a:r>
              <a:rPr lang="sv-SE" dirty="0" smtClean="0"/>
              <a:t>Klass A1</a:t>
            </a:r>
          </a:p>
          <a:p>
            <a:r>
              <a:rPr lang="sv-SE" dirty="0" smtClean="0"/>
              <a:t>Peter Halvar</a:t>
            </a:r>
            <a:endParaRPr lang="sv-SE" dirty="0"/>
          </a:p>
        </p:txBody>
      </p:sp>
      <p:pic>
        <p:nvPicPr>
          <p:cNvPr id="6" name="Picture Placeholder 5" descr="IMG_2375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rcRect l="16683" r="16683"/>
          <a:stretch>
            <a:fillRect/>
          </a:stretch>
        </p:blipFill>
        <p:spPr>
          <a:xfrm>
            <a:off x="2843808" y="1124744"/>
            <a:ext cx="3198127" cy="32004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IMG_2377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rcRect l="5556" r="5556"/>
          <a:stretch>
            <a:fillRect/>
          </a:stretch>
        </p:blipFill>
        <p:spPr/>
      </p:pic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extLst/>
          </a:lstStyle>
          <a:p>
            <a:r>
              <a:rPr lang="sv-SE" dirty="0" smtClean="0"/>
              <a:t>Klass A2ps, Peter Halvar</a:t>
            </a:r>
          </a:p>
          <a:p>
            <a:endParaRPr lang="sv-S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378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A2pö, Jan Forsgren</a:t>
            </a:r>
            <a:endParaRPr lang="sv-S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379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A2j1, Johan </a:t>
            </a:r>
            <a:r>
              <a:rPr lang="sv-SE" dirty="0" err="1" smtClean="0"/>
              <a:t>Brandhammar</a:t>
            </a:r>
            <a:endParaRPr lang="sv-S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380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A2j2, Jan Forsgren</a:t>
            </a:r>
            <a:endParaRPr lang="sv-S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381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Klass A3p, Robert Ahlfors</a:t>
            </a:r>
            <a:endParaRPr lang="sv-S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ClassicPhotoAlbum</Template>
  <TotalTime>0</TotalTime>
  <Words>172</Words>
  <Application>Microsoft Office PowerPoint</Application>
  <PresentationFormat>On-screen Show (4:3)</PresentationFormat>
  <Paragraphs>39</Paragraphs>
  <Slides>34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ClassicPhotoAlbum</vt:lpstr>
      <vt:lpstr>Vinnare 08-Open 2011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2011-03-12T18:10:56Z</dcterms:created>
  <dcterms:modified xsi:type="dcterms:W3CDTF">2011-03-13T13:57:17Z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1053</vt:i4>
  </property>
  <property fmtid="{D5CDD505-2E9C-101B-9397-08002B2CF9AE}" pid="3" name="_Version">
    <vt:lpwstr>12.0.4518</vt:lpwstr>
  </property>
</Properties>
</file>